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26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D98D4D-DD68-454D-B32C-F0EA7A232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F19A942-5321-40A6-B548-305777FFD3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F40AB9-FFB6-4922-8560-F4DAE5A92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4681C8-FCDA-4964-9647-70E598733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EEB3DD-8B57-4290-983C-AF7839E67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509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3AD1E-CDD8-495B-9619-DF1B9B0F3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FD90B7B-4BBB-4E0D-93F9-27CCD31B6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ACAE01-3716-4609-B0A7-15EA06EA8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6819BE-658C-4D63-BD0E-1FE7E6527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9C98D4C-F2FB-4A0B-9E42-B2CB336ED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984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4FB6E32-89A0-47BB-815C-B23F018A39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A6B13AC-210C-45F8-B724-147CF8DC6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F3DA0C-89F6-4051-9AE9-5B7F2B95A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30E633-A714-49D4-B07A-A542ACBB6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1C7BF7-DA64-4FFE-B969-53BC90677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586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6B18B8-9D2B-4738-B1FD-91CE1782E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7C8CCF-08D3-41C4-9B51-7040E7DF9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DC4417-B91F-4CAA-999C-F51384CE1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5926C3-E257-463A-8F14-530453734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CECDC7-E116-41AC-85EF-7006E42A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73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E443E4-4A48-4CA0-B2F3-1244FF260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A3C8D1-C6AE-492D-B658-366E63B22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80F93F-AD2F-4DC3-B452-EDD844147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64CEBD-D2D1-4016-ABBE-0B514C187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7915E4-3108-4182-8861-91B97DF29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9249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C34A26-FC07-48E8-B18A-078DB0904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384952-FDDF-462D-8C02-5029CD5951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90263E4-0C5B-4EA6-B9DE-D5EFED45B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53A6DD-92FC-4A60-B3EC-B31336C6D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F43DC5-8748-473B-9520-F202A7D6B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070D53C-B5F1-4B9B-B0C8-142C36FF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9885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48E028-EF8E-47D0-8AA6-8244C2194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DC57EC2-33DD-4623-8B0A-026FB0195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C1737D-7E17-44E7-9D54-3E17204708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24E0B01-28C8-484D-BAE7-53EAEB8E56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3EAA071-EC9F-485A-8DEF-0E1252D079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5207907-47CF-4038-9322-C9D8D2C89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25ADAAF-57D8-4FC6-A6BE-C92E7158A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92214E1-6FEE-40C6-ACE9-0B09531EB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2952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A3AFA6-EF23-4D98-9E6A-BA18785E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5930A49-7198-4F71-8FF6-AD30B4B0D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F3BC45A-F7E7-4E62-82B0-A80F21FED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8B15B70-3AEC-46DC-9B30-82B265654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526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C8BF7CD-6A39-493F-8A77-C3B8BC7BD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D4C2510-FB8A-47A8-87C9-D064EB604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ACAD5BA-6D14-432B-96E2-784853699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6228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C0F7A6-6131-47D4-86B4-84E41FDA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3F2A7A-C835-495A-ABB1-25911F45B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AA27823-50D9-479E-9531-9EB16CAEA0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DAD4734-4FB6-4484-BFC9-E8564DD0A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162EC65-61CD-457F-82C1-44FD05C7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85B1CD8-C5B3-4CB6-A22C-E1A0E8C92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4280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35835D-E4FF-4623-9088-BA064EF51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ADC0E1-560F-4D40-88E3-8189252EA3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E98916-3458-4CEB-B387-4891788D1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BB0F4DF-EEBD-4E68-8A2C-4B6F3DE50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CF4022-2968-4182-95A5-6B08DA720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75191B5-1AB1-46EB-BFF8-9FE5304D5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7940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249FCD-D467-44D9-848C-CCDD016D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555AC9-A016-49CB-B2FD-26BD738ED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CD8CEB-1E09-48AD-B84A-458E67410B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16DB5-1BB7-4E72-9FFD-DAE503A4FE02}" type="datetimeFigureOut">
              <a:rPr lang="ru-RU" smtClean="0"/>
              <a:t>23.02.2026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836927-5060-4B20-B091-F79A4A1C50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8CEC57-5D4B-489C-AC56-4C03CB74E8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DAF5B-A7A9-40D4-8466-CDB1661511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4381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F7FCF5-45F3-4012-8288-260467753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AE6F78-2ED7-4314-9B31-0E16BE2C6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42239"/>
            <a:ext cx="9144000" cy="2650922"/>
          </a:xfrm>
        </p:spPr>
        <p:txBody>
          <a:bodyPr>
            <a:normAutofit/>
          </a:bodyPr>
          <a:lstStyle/>
          <a:p>
            <a:r>
              <a:rPr lang="ru-RU" b="1" dirty="0">
                <a:latin typeface="Bahnschrift SemiBold" panose="020B0502040204020203" pitchFamily="34" charset="0"/>
              </a:rPr>
              <a:t>Защита проекта</a:t>
            </a:r>
            <a:br>
              <a:rPr lang="en-US" b="1" dirty="0">
                <a:latin typeface="Bahnschrift SemiBold" panose="020B0502040204020203" pitchFamily="34" charset="0"/>
              </a:rPr>
            </a:br>
            <a:r>
              <a:rPr lang="ru-RU" b="1" dirty="0">
                <a:latin typeface="Bahnschrift SemiBold" panose="020B0502040204020203" pitchFamily="34" charset="0"/>
              </a:rPr>
              <a:t>команды:</a:t>
            </a:r>
            <a:br>
              <a:rPr lang="ru-RU" b="1" dirty="0">
                <a:latin typeface="Bahnschrift SemiBold" panose="020B0502040204020203" pitchFamily="34" charset="0"/>
              </a:rPr>
            </a:br>
            <a:r>
              <a:rPr lang="en-US" b="1" dirty="0">
                <a:latin typeface="Bahnschrift SemiBold" panose="020B0502040204020203" pitchFamily="34" charset="0"/>
              </a:rPr>
              <a:t>LesnayaBratva220</a:t>
            </a:r>
            <a:endParaRPr lang="ru-RU" b="1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141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697A8634-D6CA-472D-8A6D-FD088C613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E1ABCC-90E5-40F5-A275-77E8980BB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A3DEADA-504F-421A-BC32-1D1F9FB58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896" y="365125"/>
            <a:ext cx="10284904" cy="5502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44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0A8E1D-BA1C-45B0-9141-F339E512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4ADEF7D-4B89-40D2-BDC3-A07879553A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960566D-8B26-49F2-91DD-0908A4591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031" y="365125"/>
            <a:ext cx="5133968" cy="602749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BCD03C6-8B7F-41E8-A4C5-F8B40D7380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30" y="1425669"/>
            <a:ext cx="5520837" cy="278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13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1C6468-DC09-4687-A0AE-250A280B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0A26B08-930F-4985-B530-75677C7D3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98164FE-1B46-4101-BA17-6B3EDB7AB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054" y="931178"/>
            <a:ext cx="10237892" cy="484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46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07243E0-42E2-4706-8217-0D2D48292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F47544-64B0-48AB-B15D-236B5682885E}"/>
              </a:ext>
            </a:extLst>
          </p:cNvPr>
          <p:cNvSpPr txBox="1"/>
          <p:nvPr/>
        </p:nvSpPr>
        <p:spPr>
          <a:xfrm>
            <a:off x="2484539" y="654341"/>
            <a:ext cx="722292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latin typeface="Bahnschrift" panose="020B0502040204020203" pitchFamily="34" charset="0"/>
              </a:rPr>
              <a:t>Состав команды:</a:t>
            </a:r>
          </a:p>
          <a:p>
            <a:r>
              <a:rPr lang="ru-RU" sz="5400" dirty="0">
                <a:latin typeface="Bahnschrift" panose="020B0502040204020203" pitchFamily="34" charset="0"/>
              </a:rPr>
              <a:t>Фомин Ярослав</a:t>
            </a:r>
          </a:p>
          <a:p>
            <a:r>
              <a:rPr lang="ru-RU" sz="5400" dirty="0">
                <a:latin typeface="Bahnschrift" panose="020B0502040204020203" pitchFamily="34" charset="0"/>
              </a:rPr>
              <a:t>Феоктистов Роман</a:t>
            </a:r>
          </a:p>
          <a:p>
            <a:r>
              <a:rPr lang="ru-RU" sz="5400" dirty="0">
                <a:latin typeface="Bahnschrift" panose="020B0502040204020203" pitchFamily="34" charset="0"/>
              </a:rPr>
              <a:t>Шадрин Владимир</a:t>
            </a:r>
          </a:p>
          <a:p>
            <a:r>
              <a:rPr lang="ru-RU" sz="5400" dirty="0">
                <a:latin typeface="Bahnschrift" panose="020B0502040204020203" pitchFamily="34" charset="0"/>
              </a:rPr>
              <a:t>Хайдаров </a:t>
            </a:r>
            <a:r>
              <a:rPr lang="ru-RU" sz="5400" dirty="0" err="1">
                <a:latin typeface="Bahnschrift" panose="020B0502040204020203" pitchFamily="34" charset="0"/>
              </a:rPr>
              <a:t>Раниль</a:t>
            </a:r>
            <a:endParaRPr lang="ru-RU" sz="54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675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18</Words>
  <Application>Microsoft Office PowerPoint</Application>
  <PresentationFormat>Широкоэкранный</PresentationFormat>
  <Paragraphs>6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</vt:lpstr>
      <vt:lpstr>Bahnschrift</vt:lpstr>
      <vt:lpstr>Bahnschrift SemiBold</vt:lpstr>
      <vt:lpstr>Calibri</vt:lpstr>
      <vt:lpstr>Calibri Light</vt:lpstr>
      <vt:lpstr>Тема Office</vt:lpstr>
      <vt:lpstr>Защита проекта команды: LesnayaBratva220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feoktistov-06@bk.ru</dc:creator>
  <cp:lastModifiedBy>feoktistov-06@bk.ru</cp:lastModifiedBy>
  <cp:revision>3</cp:revision>
  <dcterms:created xsi:type="dcterms:W3CDTF">2026-02-23T07:19:51Z</dcterms:created>
  <dcterms:modified xsi:type="dcterms:W3CDTF">2026-02-23T08:39:42Z</dcterms:modified>
</cp:coreProperties>
</file>

<file path=docProps/thumbnail.jpeg>
</file>